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1" r:id="rId9"/>
    <p:sldId id="262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2BF9-DBD7-44F0-8C52-172CC0405942}" type="datetimeFigureOut">
              <a:rPr lang="en-US" smtClean="0"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21C9-C44A-4689-B2F0-53D237DB8A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691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2BF9-DBD7-44F0-8C52-172CC0405942}" type="datetimeFigureOut">
              <a:rPr lang="en-US" smtClean="0"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21C9-C44A-4689-B2F0-53D237DB8A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975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2BF9-DBD7-44F0-8C52-172CC0405942}" type="datetimeFigureOut">
              <a:rPr lang="en-US" smtClean="0"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21C9-C44A-4689-B2F0-53D237DB8A2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43307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2BF9-DBD7-44F0-8C52-172CC0405942}" type="datetimeFigureOut">
              <a:rPr lang="en-US" smtClean="0"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21C9-C44A-4689-B2F0-53D237DB8A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1648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2BF9-DBD7-44F0-8C52-172CC0405942}" type="datetimeFigureOut">
              <a:rPr lang="en-US" smtClean="0"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21C9-C44A-4689-B2F0-53D237DB8A2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039208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2BF9-DBD7-44F0-8C52-172CC0405942}" type="datetimeFigureOut">
              <a:rPr lang="en-US" smtClean="0"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21C9-C44A-4689-B2F0-53D237DB8A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7629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2BF9-DBD7-44F0-8C52-172CC0405942}" type="datetimeFigureOut">
              <a:rPr lang="en-US" smtClean="0"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21C9-C44A-4689-B2F0-53D237DB8A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9457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2BF9-DBD7-44F0-8C52-172CC0405942}" type="datetimeFigureOut">
              <a:rPr lang="en-US" smtClean="0"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21C9-C44A-4689-B2F0-53D237DB8A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114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2BF9-DBD7-44F0-8C52-172CC0405942}" type="datetimeFigureOut">
              <a:rPr lang="en-US" smtClean="0"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21C9-C44A-4689-B2F0-53D237DB8A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407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2BF9-DBD7-44F0-8C52-172CC0405942}" type="datetimeFigureOut">
              <a:rPr lang="en-US" smtClean="0"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21C9-C44A-4689-B2F0-53D237DB8A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543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2BF9-DBD7-44F0-8C52-172CC0405942}" type="datetimeFigureOut">
              <a:rPr lang="en-US" smtClean="0"/>
              <a:t>3/12/2018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21C9-C44A-4689-B2F0-53D237DB8A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327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2BF9-DBD7-44F0-8C52-172CC0405942}" type="datetimeFigureOut">
              <a:rPr lang="en-US" smtClean="0"/>
              <a:t>3/12/2018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21C9-C44A-4689-B2F0-53D237DB8A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013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2BF9-DBD7-44F0-8C52-172CC0405942}" type="datetimeFigureOut">
              <a:rPr lang="en-US" smtClean="0"/>
              <a:t>3/12/2018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21C9-C44A-4689-B2F0-53D237DB8A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5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2BF9-DBD7-44F0-8C52-172CC0405942}" type="datetimeFigureOut">
              <a:rPr lang="en-US" smtClean="0"/>
              <a:t>3/12/2018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21C9-C44A-4689-B2F0-53D237DB8A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593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2BF9-DBD7-44F0-8C52-172CC0405942}" type="datetimeFigureOut">
              <a:rPr lang="en-US" smtClean="0"/>
              <a:t>3/12/2018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21C9-C44A-4689-B2F0-53D237DB8A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24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2BF9-DBD7-44F0-8C52-172CC0405942}" type="datetimeFigureOut">
              <a:rPr lang="en-US" smtClean="0"/>
              <a:t>3/12/2018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21C9-C44A-4689-B2F0-53D237DB8A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445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A2BF9-DBD7-44F0-8C52-172CC0405942}" type="datetimeFigureOut">
              <a:rPr lang="en-US" smtClean="0"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66021C9-C44A-4689-B2F0-53D237DB8A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578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FA0F1-ACEC-4ABA-94AD-D31C22BE7C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Bahnschrift" panose="020B0502040204020203" pitchFamily="34" charset="0"/>
              </a:rPr>
              <a:t>Email Marketing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8A0B23-B446-4D7A-874C-D0A179C5E3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Berlin Sans FB Demi" panose="020E0802020502020306" pitchFamily="34" charset="0"/>
              </a:rPr>
              <a:t>Landon Gwynn P.3</a:t>
            </a:r>
          </a:p>
        </p:txBody>
      </p:sp>
    </p:spTree>
    <p:extLst>
      <p:ext uri="{BB962C8B-B14F-4D97-AF65-F5344CB8AC3E}">
        <p14:creationId xmlns:p14="http://schemas.microsoft.com/office/powerpoint/2010/main" val="4286536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D97C1-0DC8-495E-BB1C-A0EB8C348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Maintenance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A7075-5DE1-4D6E-A358-57CB4253A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Lead Quality</a:t>
            </a:r>
          </a:p>
          <a:p>
            <a:r>
              <a:rPr lang="en-US" dirty="0"/>
              <a:t>Segmentation</a:t>
            </a:r>
          </a:p>
          <a:p>
            <a:r>
              <a:rPr lang="en-US" dirty="0"/>
              <a:t>Hygiene</a:t>
            </a:r>
          </a:p>
        </p:txBody>
      </p:sp>
      <p:pic>
        <p:nvPicPr>
          <p:cNvPr id="7170" name="Picture 2" descr="Image result for brushing teeth">
            <a:extLst>
              <a:ext uri="{FF2B5EF4-FFF2-40B4-BE49-F238E27FC236}">
                <a16:creationId xmlns:a16="http://schemas.microsoft.com/office/drawing/2014/main" id="{BB9A8912-ED83-43E3-AC55-BE1E94A745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0587" y="1701830"/>
            <a:ext cx="4829175" cy="321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8985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3B8EA-2A01-4B55-BBB8-C2E46110D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What?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00D5C-40FA-415B-BBCE-9C38F2C87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Compare autoresponders</a:t>
            </a:r>
          </a:p>
          <a:p>
            <a:r>
              <a:rPr lang="en-US" dirty="0"/>
              <a:t>Marketing plan</a:t>
            </a:r>
          </a:p>
          <a:p>
            <a:r>
              <a:rPr lang="en-US" dirty="0"/>
              <a:t>Test Styles</a:t>
            </a:r>
          </a:p>
          <a:p>
            <a:r>
              <a:rPr lang="en-US" dirty="0"/>
              <a:t>Hygiene</a:t>
            </a:r>
          </a:p>
        </p:txBody>
      </p:sp>
      <p:pic>
        <p:nvPicPr>
          <p:cNvPr id="8194" name="Picture 2" descr="Image result for muhammad ali">
            <a:extLst>
              <a:ext uri="{FF2B5EF4-FFF2-40B4-BE49-F238E27FC236}">
                <a16:creationId xmlns:a16="http://schemas.microsoft.com/office/drawing/2014/main" id="{0E07CD7F-AE97-4192-BA41-32E52562A6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0" y="1643063"/>
            <a:ext cx="2857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219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61AC5-792D-438D-B381-22C4628B4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FB7F2-6480-452C-BB30-3E7082329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promote brands, products, offers, etc.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3CEB9F-5466-48E3-BD7D-230BDBBC6A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6516" y="1401892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207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F30A9-EE50-4DE2-B140-40266F6AA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57E7EA-DE65-40BD-A3BB-6B8584EFA8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Conversion rates higher than search and social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F20DA04-823D-4919-823D-18638D8ED3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9447" y="1546670"/>
            <a:ext cx="3048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062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8741E-36E1-4F1F-8522-FE685E32A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Autoresponder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79049-FD4E-408E-9460-EF67375DA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Scheduling/Automation Workflows</a:t>
            </a:r>
          </a:p>
          <a:p>
            <a:r>
              <a:rPr lang="en-US" dirty="0"/>
              <a:t>GetResponse</a:t>
            </a:r>
          </a:p>
          <a:p>
            <a:r>
              <a:rPr lang="en-US" dirty="0"/>
              <a:t>Aweber</a:t>
            </a:r>
          </a:p>
          <a:p>
            <a:r>
              <a:rPr lang="en-US" dirty="0"/>
              <a:t>ActiveCampaign</a:t>
            </a:r>
          </a:p>
          <a:p>
            <a:endParaRPr lang="en-US" dirty="0"/>
          </a:p>
        </p:txBody>
      </p:sp>
      <p:pic>
        <p:nvPicPr>
          <p:cNvPr id="1026" name="Picture 2" descr="Image result for autoresponder">
            <a:extLst>
              <a:ext uri="{FF2B5EF4-FFF2-40B4-BE49-F238E27FC236}">
                <a16:creationId xmlns:a16="http://schemas.microsoft.com/office/drawing/2014/main" id="{D1502FC5-589B-44DC-B0EB-EC1052FC8C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239" y="2160589"/>
            <a:ext cx="4399211" cy="28365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3890397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D4158-ABFA-469B-976B-AAF323C12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Email Marketing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8385F6-75D4-4B7D-B9D5-462E123BE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Newsletter</a:t>
            </a:r>
          </a:p>
          <a:p>
            <a:r>
              <a:rPr lang="en-US" dirty="0"/>
              <a:t>Autoresponder Sequence</a:t>
            </a:r>
          </a:p>
          <a:p>
            <a:r>
              <a:rPr lang="en-US" dirty="0"/>
              <a:t>Combination</a:t>
            </a:r>
          </a:p>
        </p:txBody>
      </p:sp>
      <p:sp>
        <p:nvSpPr>
          <p:cNvPr id="4" name="AutoShape 2" descr="Image result for newspaper boy">
            <a:extLst>
              <a:ext uri="{FF2B5EF4-FFF2-40B4-BE49-F238E27FC236}">
                <a16:creationId xmlns:a16="http://schemas.microsoft.com/office/drawing/2014/main" id="{26B8DF02-97EB-455B-96AC-B4106913B70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1756794" cy="1756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AutoShape 4" descr="Image result for newspaper boy">
            <a:extLst>
              <a:ext uri="{FF2B5EF4-FFF2-40B4-BE49-F238E27FC236}">
                <a16:creationId xmlns:a16="http://schemas.microsoft.com/office/drawing/2014/main" id="{FCACABF6-6876-49FB-B6FC-639BA892321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2054" name="Picture 6" descr="Related image">
            <a:extLst>
              <a:ext uri="{FF2B5EF4-FFF2-40B4-BE49-F238E27FC236}">
                <a16:creationId xmlns:a16="http://schemas.microsoft.com/office/drawing/2014/main" id="{395A0D36-212D-4660-B09C-9B58A02644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1309" y="2018232"/>
            <a:ext cx="3381375" cy="33813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334574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362D4-353E-4BA5-B381-64CF6DF5A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6C557-1EA3-47D7-8B1D-69C56E8316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Upselling/Cross-Selling</a:t>
            </a:r>
          </a:p>
          <a:p>
            <a:r>
              <a:rPr lang="en-US" dirty="0"/>
              <a:t>Affiliate Marketing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ClickBank, JVZoo, etc.</a:t>
            </a:r>
          </a:p>
        </p:txBody>
      </p:sp>
      <p:pic>
        <p:nvPicPr>
          <p:cNvPr id="4098" name="Picture 2" descr="Image result for upselling">
            <a:extLst>
              <a:ext uri="{FF2B5EF4-FFF2-40B4-BE49-F238E27FC236}">
                <a16:creationId xmlns:a16="http://schemas.microsoft.com/office/drawing/2014/main" id="{5A328BC0-080A-4B07-ACB8-9CC9EED668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0239" y="2458412"/>
            <a:ext cx="5383763" cy="23553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0158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B8A0D-5B96-42DE-8DD0-BBD36E863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Advanced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9AF1FD-5CF8-4A07-A0D0-AFF44E2FD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/>
          <a:lstStyle/>
          <a:p>
            <a:r>
              <a:rPr lang="en-US" dirty="0"/>
              <a:t>Automation</a:t>
            </a:r>
          </a:p>
          <a:p>
            <a:r>
              <a:rPr lang="en-US" dirty="0"/>
              <a:t>Scoring</a:t>
            </a:r>
          </a:p>
          <a:p>
            <a:r>
              <a:rPr lang="en-US" dirty="0"/>
              <a:t>Tagging</a:t>
            </a:r>
          </a:p>
          <a:p>
            <a:r>
              <a:rPr lang="en-US" dirty="0"/>
              <a:t>Tracking Pixels</a:t>
            </a:r>
          </a:p>
        </p:txBody>
      </p:sp>
      <p:pic>
        <p:nvPicPr>
          <p:cNvPr id="5124" name="Picture 4" descr="Image result for arcade score">
            <a:extLst>
              <a:ext uri="{FF2B5EF4-FFF2-40B4-BE49-F238E27FC236}">
                <a16:creationId xmlns:a16="http://schemas.microsoft.com/office/drawing/2014/main" id="{358EB5AB-83BC-4D66-BDDF-A4380B48E1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00" y="1930400"/>
            <a:ext cx="2133600" cy="2438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1908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9C345-F36C-462C-8F88-903A86F3C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CAED64-EDEE-4B26-BD0D-6CBB7AF88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“Churn and Burn”</a:t>
            </a:r>
          </a:p>
          <a:p>
            <a:r>
              <a:rPr lang="en-US" dirty="0"/>
              <a:t>1-2 times a week</a:t>
            </a:r>
          </a:p>
          <a:p>
            <a:r>
              <a:rPr lang="en-US" dirty="0"/>
              <a:t>Middle ground</a:t>
            </a:r>
          </a:p>
        </p:txBody>
      </p:sp>
      <p:sp>
        <p:nvSpPr>
          <p:cNvPr id="4" name="AutoShape 2" descr="Image result for goalie bombarded with balls">
            <a:extLst>
              <a:ext uri="{FF2B5EF4-FFF2-40B4-BE49-F238E27FC236}">
                <a16:creationId xmlns:a16="http://schemas.microsoft.com/office/drawing/2014/main" id="{EE2855E8-B736-4AAD-AD12-4727FBD8E47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E946AAA-5268-48A2-A4F8-F56AC1DDDB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038" y="1981906"/>
            <a:ext cx="3891157" cy="2589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805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62C1B-6C64-4222-A3A4-BD9D73B6D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FB8FB-11A6-442D-8548-B57949DC4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Subject Line</a:t>
            </a:r>
          </a:p>
          <a:p>
            <a:r>
              <a:rPr lang="en-US" dirty="0"/>
              <a:t>Timing</a:t>
            </a:r>
          </a:p>
          <a:p>
            <a:r>
              <a:rPr lang="en-US" dirty="0"/>
              <a:t>Personalization</a:t>
            </a:r>
          </a:p>
          <a:p>
            <a:r>
              <a:rPr lang="en-US" dirty="0"/>
              <a:t>Body Styles</a:t>
            </a:r>
          </a:p>
          <a:p>
            <a:r>
              <a:rPr lang="en-US" dirty="0"/>
              <a:t>CTR</a:t>
            </a:r>
          </a:p>
        </p:txBody>
      </p:sp>
      <p:pic>
        <p:nvPicPr>
          <p:cNvPr id="6146" name="Picture 2" descr="Image result for personalization">
            <a:extLst>
              <a:ext uri="{FF2B5EF4-FFF2-40B4-BE49-F238E27FC236}">
                <a16:creationId xmlns:a16="http://schemas.microsoft.com/office/drawing/2014/main" id="{8FC7BDDD-558E-4615-B4E1-4496B29FD9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2025" y="1725860"/>
            <a:ext cx="5381625" cy="323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151849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</TotalTime>
  <Words>97</Words>
  <Application>Microsoft Office PowerPoint</Application>
  <PresentationFormat>Widescreen</PresentationFormat>
  <Paragraphs>44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Bahnschrift</vt:lpstr>
      <vt:lpstr>Berlin Sans FB Demi</vt:lpstr>
      <vt:lpstr>Trebuchet MS</vt:lpstr>
      <vt:lpstr>Wingdings 3</vt:lpstr>
      <vt:lpstr>Facet</vt:lpstr>
      <vt:lpstr>Email Marketing</vt:lpstr>
      <vt:lpstr>What?</vt:lpstr>
      <vt:lpstr>Why?</vt:lpstr>
      <vt:lpstr>Autoresponder</vt:lpstr>
      <vt:lpstr>Email Marketing Strategies</vt:lpstr>
      <vt:lpstr>More Strategies</vt:lpstr>
      <vt:lpstr>Advanced Methods</vt:lpstr>
      <vt:lpstr>Frequency</vt:lpstr>
      <vt:lpstr>Optimization</vt:lpstr>
      <vt:lpstr>Maintenance</vt:lpstr>
      <vt:lpstr>So What?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Email Marketing</dc:title>
  <dc:creator>Landon Gwynn</dc:creator>
  <cp:lastModifiedBy>Landon Gwynn</cp:lastModifiedBy>
  <cp:revision>9</cp:revision>
  <dcterms:created xsi:type="dcterms:W3CDTF">2018-03-12T17:04:53Z</dcterms:created>
  <dcterms:modified xsi:type="dcterms:W3CDTF">2018-03-12T18:05:20Z</dcterms:modified>
</cp:coreProperties>
</file>